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1584B-951C-448A-AA7A-A3FC47101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099F9E-11B9-44F4-99EA-21918047E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A05B9-7A9D-4738-8FA5-5C307004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667BDA-81E4-4F31-A77E-5E0BE13A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686E5B-2BDC-4DE9-BA6B-3C944283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835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8089A-F2D1-4689-A3F2-932A3761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66EBD2-FC51-48DD-9006-B19AFA860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5C11A-8A9A-49A2-B82F-99C8DCE5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9374F-BFB0-40DB-A02D-DA9DEFF8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EFA477-4D33-4AE2-9376-30332B78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91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2C1EEB-EEF4-4A73-B233-DDF8E798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0B8435-5404-45E6-9334-A1A83E459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E49D9-3C91-40B7-A587-CDF4B0FD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86EE2A-A737-4DB0-B9D2-8AD3CF09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CA4F83-741A-4DE3-A8F9-70785389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07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B0522-3DAA-4AD7-9F41-05BC1F7B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66920-2700-4078-897A-E507CA328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8FEE9B-FB27-4DCB-BB58-812C32F9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9B785-CC1C-4750-9C1E-D0F7C411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984F7-06AB-46EF-AB0E-EEC67A84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870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7B495-7775-455F-982E-CF02E5E1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1E289D-A70E-42D3-92FA-B6312923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F3D32-188C-46AB-BD95-33B810BB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3189C-4A19-4D7A-A165-C52ADC2F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159EE-855B-4AA8-928D-9348F1B9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92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99386-7E66-459E-84CE-BF416C71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16723-82F7-448E-BC14-C3E1DC1F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DB4A81-A1F3-4028-BF65-3740F13DA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24EBC5-85D1-4C29-978B-962669D5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5F0C3-8488-417F-B844-912B3688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2F525A-25AA-461F-8B6E-CE409262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268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9A884-3E72-40B1-A20D-504B7E98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F5F61-7762-4FB7-A589-E0A312E2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1448C7-081B-4277-939E-5B49A353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228FA0-6AC3-4F08-BDEC-B8CFBBF03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48CDC6-C253-4C2B-9815-706D60A6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25766C-7539-43C7-9EBC-D8D224B6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027BEA-BCB2-4F2C-A2BC-194575B8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511F36-F001-4AB5-965E-3157CEAE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33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5CCE9-E1B4-4B98-9383-A0B28B38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928C99-C63B-4018-8752-A80698A8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A46069-2B81-4B19-BCD1-3AF1C713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289814-3BFF-46A8-AC99-C93D6A4F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801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4C50E9-13CE-4F8A-A8E2-DDEA4A2C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A7051B-7D22-46E1-9AA9-09CB3D9F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645F31-2A08-48C9-BCD8-7E447F4F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134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63FBC-8955-4B00-937C-C4A28E65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AB151-DEB9-40D8-8B28-AB9D58932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CFE22B-BD2A-49CC-B655-5AA63D57C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CC6735-5159-4E4F-864E-4F26F58B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F6E128-32C4-4DFD-933E-D0327A4D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164942-541C-40AA-A104-31B35DA5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12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1596A-03D5-431D-9C2E-CFBB047F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83DBA6-4760-472B-9956-AA47F392E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1BA57A-F43D-4245-9E45-F28C7DE85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465A65-EF79-45E6-B530-DC732C35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AE155-9828-41F0-A28D-A2487E5E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631B9C-FD7B-4FDB-BACE-2EBD5AD2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15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F3BC7-60C5-4099-ABDD-232FE88A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D2DA1-EE91-47AD-BCB1-AC9848124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F56318-15E3-4B10-BFA2-4BD56098C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D2501-B4E7-4E1C-A51B-9ACFF5E2B625}" type="datetimeFigureOut">
              <a:rPr lang="ca-ES" smtClean="0"/>
              <a:t>22/11/2021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F1C79-DB45-4F12-A60F-833966787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2A3E7-8481-4B55-BF59-6264B15FF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BA98-3CDC-4BE3-929E-82A081D33D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036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9CA39B-CC0F-0C4D-8916-DB8A94C8A3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353" y="1643449"/>
            <a:ext cx="9162272" cy="5106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ECA6B9-2F45-4868-87B7-CC3819063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992"/>
            <a:ext cx="9144000" cy="1870006"/>
          </a:xfrm>
        </p:spPr>
        <p:txBody>
          <a:bodyPr>
            <a:normAutofit/>
          </a:bodyPr>
          <a:lstStyle/>
          <a:p>
            <a:r>
              <a:rPr lang="es-ES" sz="54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CONSELL COMARCAL DEL BAIX LLOBREGAT</a:t>
            </a:r>
            <a:endParaRPr lang="ca-ES" sz="5400" b="1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62579-97ED-48BC-8F9F-01746CF75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7408"/>
            <a:ext cx="9144000" cy="863296"/>
          </a:xfrm>
        </p:spPr>
        <p:txBody>
          <a:bodyPr>
            <a:normAutofit fontScale="92500"/>
          </a:bodyPr>
          <a:lstStyle/>
          <a:p>
            <a:r>
              <a:rPr lang="es-E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FORMACIÓ DIRIGIDA A PROMOURE L’ÚS DEL CANAL DIGITAL I DELS MITJANS D’IDENTIFICACIÓ ELECTRÒNICA ENTRE ELS COL·LECTIUS OBLIGATS</a:t>
            </a:r>
            <a:endParaRPr lang="ca-E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26" name="Picture 2" descr="Ofertes de Treball | Consell Comarcal del Baix Llobregat">
            <a:extLst>
              <a:ext uri="{FF2B5EF4-FFF2-40B4-BE49-F238E27FC236}">
                <a16:creationId xmlns:a16="http://schemas.microsoft.com/office/drawing/2014/main" id="{560199A6-3882-42C2-8E6B-59F6DF96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6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37D18-B142-42B4-A0BB-A700AFDE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550"/>
          </a:xfrm>
        </p:spPr>
        <p:txBody>
          <a:bodyPr>
            <a:noAutofit/>
          </a:bodyPr>
          <a:lstStyle/>
          <a:p>
            <a:pPr algn="ctr"/>
            <a:r>
              <a:rPr lang="es-ES" sz="400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QUÈ VEUREM AVUI?</a:t>
            </a:r>
            <a:endParaRPr lang="ca-ES" sz="4000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834710-34E0-FD44-B958-073FCD2083E1}"/>
              </a:ext>
            </a:extLst>
          </p:cNvPr>
          <p:cNvSpPr txBox="1"/>
          <p:nvPr/>
        </p:nvSpPr>
        <p:spPr>
          <a:xfrm>
            <a:off x="1325043" y="1652738"/>
            <a:ext cx="5075428" cy="3861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2000" b="1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1. Certificats digitals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Què és un certificat digital?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Per a què serveix un certificat digital?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Avantatges de la certificació digital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2000" b="1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2. Tipus de Certificats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Ciutadans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Per Administrador Únic o Solidari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Per Representant Persona Jurídica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Per Entitat sense Personalitat Jurídica</a:t>
            </a:r>
            <a:endParaRPr lang="ca-ES" sz="20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3CB39D-4DC6-5A44-AB78-E9EE9718280F}"/>
              </a:ext>
            </a:extLst>
          </p:cNvPr>
          <p:cNvSpPr txBox="1"/>
          <p:nvPr/>
        </p:nvSpPr>
        <p:spPr>
          <a:xfrm>
            <a:off x="6656963" y="1652738"/>
            <a:ext cx="3972562" cy="1269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3. Seu Electrònica de l’Ajuntament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4. Serveis i tràmits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anose="020B0604020202020204" pitchFamily="34" charset="0"/>
              </a:rPr>
              <a:t>5. Notificacions electròniques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0AD3937B-51A7-3C4E-A5D7-B4A7166DD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63" y="3583459"/>
            <a:ext cx="3201625" cy="3016123"/>
          </a:xfrm>
          <a:prstGeom prst="rect">
            <a:avLst/>
          </a:prstGeom>
        </p:spPr>
      </p:pic>
      <p:pic>
        <p:nvPicPr>
          <p:cNvPr id="10" name="Picture 2" descr="Ofertes de Treball | Consell Comarcal del Baix Llobregat">
            <a:extLst>
              <a:ext uri="{FF2B5EF4-FFF2-40B4-BE49-F238E27FC236}">
                <a16:creationId xmlns:a16="http://schemas.microsoft.com/office/drawing/2014/main" id="{60267FF3-9F02-49C8-903C-328D64A9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4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11148-CA57-4D3E-9D13-8C8444C5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>
            <a:normAutofit/>
          </a:bodyPr>
          <a:lstStyle/>
          <a:p>
            <a:pPr algn="ctr"/>
            <a:r>
              <a:rPr lang="es-ES" sz="4000" b="1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CERTIFICATS DIGITALS</a:t>
            </a:r>
            <a:endParaRPr lang="ca-ES" sz="4000" b="1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679793-91B0-6E41-B4E5-D604C0E435C7}"/>
              </a:ext>
            </a:extLst>
          </p:cNvPr>
          <p:cNvSpPr txBox="1"/>
          <p:nvPr/>
        </p:nvSpPr>
        <p:spPr>
          <a:xfrm>
            <a:off x="3892512" y="1893351"/>
            <a:ext cx="45608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1. Què és un certificat digital?</a:t>
            </a:r>
          </a:p>
          <a:p>
            <a:endParaRPr lang="ca-ES" sz="2000" b="1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r>
              <a:rPr lang="ca-ES" sz="20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2. Per a què serveix un certificat digital?</a:t>
            </a:r>
          </a:p>
          <a:p>
            <a:endParaRPr lang="ca-ES" sz="2000" b="1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r>
              <a:rPr lang="ca-ES" sz="20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3. Avantatges de la certificació digital</a:t>
            </a:r>
          </a:p>
          <a:p>
            <a:endParaRPr lang="ca-ES" sz="2000" b="1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Privadesa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Integritat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Autenticitat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Confidencialitat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Interoperabilitat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Seguretat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Validesa legal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ca-ES" sz="2000">
                <a:latin typeface="Source Sans Pro" panose="020B0503030403020204" pitchFamily="34" charset="0"/>
                <a:ea typeface="Source Sans Pro" panose="020B0503030403020204" pitchFamily="34" charset="0"/>
              </a:rPr>
              <a:t>Accessibilitat</a:t>
            </a:r>
            <a:endParaRPr lang="ca-E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B6B89F7-D2F1-5A4D-BB75-20E777A6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6" y="1831565"/>
            <a:ext cx="3985294" cy="4964649"/>
          </a:xfrm>
          <a:prstGeom prst="rect">
            <a:avLst/>
          </a:prstGeom>
        </p:spPr>
      </p:pic>
      <p:pic>
        <p:nvPicPr>
          <p:cNvPr id="7" name="Picture 2" descr="Ofertes de Treball | Consell Comarcal del Baix Llobregat">
            <a:extLst>
              <a:ext uri="{FF2B5EF4-FFF2-40B4-BE49-F238E27FC236}">
                <a16:creationId xmlns:a16="http://schemas.microsoft.com/office/drawing/2014/main" id="{6531C064-2B74-4518-BFC3-968BD8E8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FE869-D1E0-4C05-998F-BAF8D53C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QUINS TIPUS DE CERTIFICATS EXISTEIXEN?</a:t>
            </a:r>
            <a:endParaRPr lang="ca-ES" sz="4000" b="1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5EF0E4-E285-4247-862F-F025CFFE604E}"/>
              </a:ext>
            </a:extLst>
          </p:cNvPr>
          <p:cNvSpPr/>
          <p:nvPr/>
        </p:nvSpPr>
        <p:spPr>
          <a:xfrm>
            <a:off x="3894438" y="1843950"/>
            <a:ext cx="4403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1. </a:t>
            </a:r>
            <a:r>
              <a:rPr lang="es-ES" sz="2000" b="1" dirty="0" err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Ciutadans</a:t>
            </a:r>
            <a:endParaRPr lang="es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L'idCAT: certificat digital per a la ciutadania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Idcat Mòbil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Cl@ve</a:t>
            </a:r>
          </a:p>
          <a:p>
            <a:pPr lvl="1"/>
            <a:endParaRPr lang="it-IT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s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2. </a:t>
            </a:r>
            <a:r>
              <a:rPr lang="es-ES" sz="2000" b="1" dirty="0" err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Empreses</a:t>
            </a:r>
            <a:r>
              <a:rPr lang="es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, </a:t>
            </a:r>
            <a:r>
              <a:rPr lang="es-ES" sz="2000" b="1" dirty="0" err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entitats</a:t>
            </a:r>
            <a:r>
              <a:rPr lang="es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i </a:t>
            </a:r>
            <a:r>
              <a:rPr lang="es-ES" sz="2000" b="1" dirty="0" err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autònoms</a:t>
            </a:r>
            <a:endParaRPr lang="es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 Administrador </a:t>
            </a:r>
            <a:r>
              <a:rPr lang="pt-BR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Únic</a:t>
            </a:r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pt-BR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Solidari</a:t>
            </a:r>
            <a:endParaRPr lang="pt-B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 Persona Jurídica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 </a:t>
            </a:r>
            <a:r>
              <a:rPr lang="it-IT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Entitat</a:t>
            </a: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sense</a:t>
            </a: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Personalitat</a:t>
            </a:r>
            <a:r>
              <a:rPr lang="it-IT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it-IT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Jurídica</a:t>
            </a:r>
            <a:endParaRPr lang="it-IT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FDCA69C-80E0-0643-A457-BC9CC770E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" y="1874419"/>
            <a:ext cx="3735592" cy="4983581"/>
          </a:xfrm>
          <a:prstGeom prst="rect">
            <a:avLst/>
          </a:prstGeom>
        </p:spPr>
      </p:pic>
      <p:pic>
        <p:nvPicPr>
          <p:cNvPr id="7" name="Picture 2" descr="Ofertes de Treball | Consell Comarcal del Baix Llobregat">
            <a:extLst>
              <a:ext uri="{FF2B5EF4-FFF2-40B4-BE49-F238E27FC236}">
                <a16:creationId xmlns:a16="http://schemas.microsoft.com/office/drawing/2014/main" id="{48CF2963-2C6B-4D5B-BF88-C271D516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0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CB420-C533-4654-A953-A864827C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75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QUIN CERTIFICAT DE REPRESENTACIÓ </a:t>
            </a:r>
            <a:br>
              <a:rPr lang="es-ES" sz="40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</a:br>
            <a:r>
              <a:rPr lang="es-ES" sz="40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HE DE DEMANAR?</a:t>
            </a:r>
            <a:endParaRPr lang="ca-ES" sz="4000" b="1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30A661-BA6F-3844-A469-4B62D070850C}"/>
              </a:ext>
            </a:extLst>
          </p:cNvPr>
          <p:cNvSpPr txBox="1"/>
          <p:nvPr/>
        </p:nvSpPr>
        <p:spPr>
          <a:xfrm>
            <a:off x="3295961" y="2203542"/>
            <a:ext cx="56000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Ciutadans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Certificat de Representació d'Administrador Únic i / o Solidari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Certificat de Representació de Persona Jurídica</a:t>
            </a:r>
          </a:p>
          <a:p>
            <a:endParaRPr lang="es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Certificat de Representació d'Entitat sense Personalitat Jurídica</a:t>
            </a:r>
          </a:p>
        </p:txBody>
      </p:sp>
      <p:pic>
        <p:nvPicPr>
          <p:cNvPr id="5" name="Imagen 4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2D68760C-8B21-F543-8B46-C2CE80DD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" y="1026491"/>
            <a:ext cx="2351471" cy="5573091"/>
          </a:xfrm>
          <a:prstGeom prst="rect">
            <a:avLst/>
          </a:prstGeom>
        </p:spPr>
      </p:pic>
      <p:pic>
        <p:nvPicPr>
          <p:cNvPr id="8" name="Picture 2" descr="Ofertes de Treball | Consell Comarcal del Baix Llobregat">
            <a:extLst>
              <a:ext uri="{FF2B5EF4-FFF2-40B4-BE49-F238E27FC236}">
                <a16:creationId xmlns:a16="http://schemas.microsoft.com/office/drawing/2014/main" id="{1362562A-24C7-4172-8BDF-34E7B2FD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7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80210-731A-450A-8913-1DCCC672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199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LA SEU ELECTRÒNICA</a:t>
            </a:r>
            <a:endParaRPr lang="ca-ES" sz="4000" b="1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9DBB81-96EF-0947-908C-B6B216E486C3}"/>
              </a:ext>
            </a:extLst>
          </p:cNvPr>
          <p:cNvSpPr txBox="1"/>
          <p:nvPr/>
        </p:nvSpPr>
        <p:spPr>
          <a:xfrm>
            <a:off x="2683026" y="1643287"/>
            <a:ext cx="68259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Què és la Seu electrònica?</a:t>
            </a:r>
          </a:p>
          <a:p>
            <a:pPr algn="just"/>
            <a:r>
              <a:rPr lang="ca-ES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És aquella adreça electrònica disponible per als ciutadans a través de xarxes de telecomunicacions la titularitat de la qual, gestió i administració correspon a una administració pública, òrgan o entitat administrativa a l'exercici de les seves competències (Article 10 LAECSP).</a:t>
            </a:r>
          </a:p>
          <a:p>
            <a:pPr algn="just"/>
            <a:endParaRPr lang="ca-ES" sz="20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Què s'inclou a la Seu?</a:t>
            </a:r>
          </a:p>
          <a:p>
            <a:pPr algn="just"/>
            <a:r>
              <a:rPr lang="ca-E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Totes les actuacions, procediments i serveis que requereixin l'autenticació de l'Administració Pública o dels ciutadans per mitjans electrònics en el sentit de l'Article 13 de la LAECSP, és a dir, mitjançant DNI electrònic, signatura electrònica avançada o utilització de clau concertada.</a:t>
            </a:r>
          </a:p>
          <a:p>
            <a:pPr algn="just"/>
            <a:endParaRPr lang="es-ES" sz="2000" dirty="0"/>
          </a:p>
        </p:txBody>
      </p:sp>
      <p:pic>
        <p:nvPicPr>
          <p:cNvPr id="8" name="Imagen 7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id="{DC0A313E-253F-094E-ACBB-BB51FF06D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258" y="2822712"/>
            <a:ext cx="4135641" cy="4145511"/>
          </a:xfrm>
          <a:prstGeom prst="rect">
            <a:avLst/>
          </a:prstGeom>
        </p:spPr>
      </p:pic>
      <p:pic>
        <p:nvPicPr>
          <p:cNvPr id="9" name="Picture 2" descr="Ofertes de Treball | Consell Comarcal del Baix Llobregat">
            <a:extLst>
              <a:ext uri="{FF2B5EF4-FFF2-40B4-BE49-F238E27FC236}">
                <a16:creationId xmlns:a16="http://schemas.microsoft.com/office/drawing/2014/main" id="{12A7E0B6-54B9-44D8-9B8C-7C9FC222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6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4CD60-0492-4A9C-BE1C-51252B03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SERVEIS I TRÀMITS</a:t>
            </a:r>
            <a:endParaRPr lang="ca-ES" sz="4000" b="1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FE4064-FD02-5A49-AEFB-6AB913DC6330}"/>
              </a:ext>
            </a:extLst>
          </p:cNvPr>
          <p:cNvSpPr txBox="1"/>
          <p:nvPr/>
        </p:nvSpPr>
        <p:spPr>
          <a:xfrm>
            <a:off x="4069158" y="1974468"/>
            <a:ext cx="4053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Tramitació Instància electrònica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Adjuntar documentació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Descarregar justificant</a:t>
            </a:r>
          </a:p>
        </p:txBody>
      </p:sp>
      <p:pic>
        <p:nvPicPr>
          <p:cNvPr id="5" name="Imagen 4" descr="Imagen que contiene juguete, lego, reloj&#10;&#10;Descripción generada automáticamente">
            <a:extLst>
              <a:ext uri="{FF2B5EF4-FFF2-40B4-BE49-F238E27FC236}">
                <a16:creationId xmlns:a16="http://schemas.microsoft.com/office/drawing/2014/main" id="{53E4C19F-6A4A-7E4D-B66B-E2FBD066A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8" y="3124890"/>
            <a:ext cx="3167446" cy="3704535"/>
          </a:xfrm>
          <a:prstGeom prst="rect">
            <a:avLst/>
          </a:prstGeom>
        </p:spPr>
      </p:pic>
      <p:pic>
        <p:nvPicPr>
          <p:cNvPr id="8" name="Picture 2" descr="Ofertes de Treball | Consell Comarcal del Baix Llobregat">
            <a:extLst>
              <a:ext uri="{FF2B5EF4-FFF2-40B4-BE49-F238E27FC236}">
                <a16:creationId xmlns:a16="http://schemas.microsoft.com/office/drawing/2014/main" id="{805F2FFA-BF2D-4912-98D7-72B8A41A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5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83670-385D-4743-AAE4-30403AD4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766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NOTIFICACIONS ELECTRÒNIQUES</a:t>
            </a:r>
            <a:endParaRPr lang="ca-ES" sz="4000" b="1" dirty="0">
              <a:latin typeface="Source Sans Pro Black" panose="020B0503030403020204" pitchFamily="34" charset="0"/>
              <a:ea typeface="Source Sans Pro Black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85FE8A-7B71-7F46-9CDE-292D43C8CA75}"/>
              </a:ext>
            </a:extLst>
          </p:cNvPr>
          <p:cNvSpPr txBox="1"/>
          <p:nvPr/>
        </p:nvSpPr>
        <p:spPr>
          <a:xfrm>
            <a:off x="3639357" y="1997839"/>
            <a:ext cx="491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Valor jurídic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Garanties legals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Substitució notificació en paper per als subjectes obligats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Termini de 5 o 10 dies per accedir-hi</a:t>
            </a:r>
          </a:p>
          <a:p>
            <a:endParaRPr lang="ca-ES" sz="2000" b="1" dirty="0">
              <a:latin typeface="Source Sans Pro Semibold" panose="020B0503030403020204" pitchFamily="34" charset="0"/>
              <a:ea typeface="Source Sans Pro Semibold" panose="020B0503030403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a-ES" sz="2000" b="1" dirty="0">
                <a:latin typeface="Source Sans Pro Semibold" panose="020B0503030403020204" pitchFamily="34" charset="0"/>
                <a:ea typeface="Source Sans Pro Semibold" panose="020B0503030403020204" pitchFamily="34" charset="0"/>
                <a:cs typeface="Times New Roman" panose="02020603050405020304" pitchFamily="18" charset="0"/>
              </a:rPr>
              <a:t>Com s’hi accedeix?</a:t>
            </a:r>
          </a:p>
        </p:txBody>
      </p:sp>
      <p:pic>
        <p:nvPicPr>
          <p:cNvPr id="7" name="Imagen 6" descr="Imagen que contiene reloj&#10;&#10;Descripción generada automáticamente">
            <a:extLst>
              <a:ext uri="{FF2B5EF4-FFF2-40B4-BE49-F238E27FC236}">
                <a16:creationId xmlns:a16="http://schemas.microsoft.com/office/drawing/2014/main" id="{604FE303-68FA-E54D-ADEE-33396BED6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" y="1371600"/>
            <a:ext cx="3110592" cy="5387546"/>
          </a:xfrm>
          <a:prstGeom prst="rect">
            <a:avLst/>
          </a:prstGeom>
        </p:spPr>
      </p:pic>
      <p:pic>
        <p:nvPicPr>
          <p:cNvPr id="8" name="Picture 2" descr="Ofertes de Treball | Consell Comarcal del Baix Llobregat">
            <a:extLst>
              <a:ext uri="{FF2B5EF4-FFF2-40B4-BE49-F238E27FC236}">
                <a16:creationId xmlns:a16="http://schemas.microsoft.com/office/drawing/2014/main" id="{741D130C-619E-4555-9709-9495A957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30" y="5534185"/>
            <a:ext cx="1820517" cy="9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9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7EF76D2-8573-2947-BD43-3759BE939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36" y="3672139"/>
            <a:ext cx="2618125" cy="3261509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F2438BBB-B3C8-B847-AC15-5B30A35A1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46" y="4104861"/>
            <a:ext cx="2857654" cy="2692082"/>
          </a:xfrm>
          <a:prstGeom prst="rect">
            <a:avLst/>
          </a:prstGeom>
        </p:spPr>
      </p:pic>
      <p:pic>
        <p:nvPicPr>
          <p:cNvPr id="11" name="Imagen 10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582E8DFB-74D0-3A48-9E50-1CEB4F13F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225431"/>
            <a:ext cx="1527342" cy="3619869"/>
          </a:xfrm>
          <a:prstGeom prst="rect">
            <a:avLst/>
          </a:prstGeom>
        </p:spPr>
      </p:pic>
      <p:pic>
        <p:nvPicPr>
          <p:cNvPr id="13" name="Imagen 1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CF7E587-087E-B643-9164-EA037339F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73" y="3662200"/>
            <a:ext cx="2494842" cy="3328322"/>
          </a:xfrm>
          <a:prstGeom prst="rect">
            <a:avLst/>
          </a:prstGeom>
        </p:spPr>
      </p:pic>
      <p:pic>
        <p:nvPicPr>
          <p:cNvPr id="15" name="Imagen 14" descr="Imagen que contiene juguete, lego, reloj&#10;&#10;Descripción generada automáticamente">
            <a:extLst>
              <a:ext uri="{FF2B5EF4-FFF2-40B4-BE49-F238E27FC236}">
                <a16:creationId xmlns:a16="http://schemas.microsoft.com/office/drawing/2014/main" id="{A527DEB3-536E-3348-BFA4-5D9D7BAE6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70" y="4764763"/>
            <a:ext cx="2337870" cy="2734292"/>
          </a:xfrm>
          <a:prstGeom prst="rect">
            <a:avLst/>
          </a:prstGeom>
        </p:spPr>
      </p:pic>
      <p:pic>
        <p:nvPicPr>
          <p:cNvPr id="19" name="Imagen 18" descr="Imagen que contiene reloj&#10;&#10;Descripción generada automáticamente">
            <a:extLst>
              <a:ext uri="{FF2B5EF4-FFF2-40B4-BE49-F238E27FC236}">
                <a16:creationId xmlns:a16="http://schemas.microsoft.com/office/drawing/2014/main" id="{4C3D4EB0-8566-824E-B325-3A265CF7B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06" y="2534404"/>
            <a:ext cx="2575472" cy="446071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F661B80-D321-1640-8672-182100226794}"/>
              </a:ext>
            </a:extLst>
          </p:cNvPr>
          <p:cNvSpPr txBox="1"/>
          <p:nvPr/>
        </p:nvSpPr>
        <p:spPr>
          <a:xfrm>
            <a:off x="3947848" y="2180461"/>
            <a:ext cx="4213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i="1" dirty="0">
                <a:latin typeface="Source Sans Pro Black" panose="020B0503030403020204" pitchFamily="34" charset="0"/>
                <a:ea typeface="Source Sans Pro Black" panose="020B0503030403020204" pitchFamily="34" charset="0"/>
              </a:rPr>
              <a:t>MOLTES GRÀCIES!</a:t>
            </a:r>
            <a:endParaRPr lang="es-ES" sz="4000" dirty="0"/>
          </a:p>
        </p:txBody>
      </p:sp>
      <p:pic>
        <p:nvPicPr>
          <p:cNvPr id="10" name="Picture 2" descr="Ofertes de Treball | Consell Comarcal del Baix Llobregat">
            <a:extLst>
              <a:ext uri="{FF2B5EF4-FFF2-40B4-BE49-F238E27FC236}">
                <a16:creationId xmlns:a16="http://schemas.microsoft.com/office/drawing/2014/main" id="{249DC63B-69C3-4181-952C-36C69104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10" y="152924"/>
            <a:ext cx="4018051" cy="17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79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341</Words>
  <Application>Microsoft Office PowerPoint</Application>
  <PresentationFormat>Panorámica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Source Sans Pro Black</vt:lpstr>
      <vt:lpstr>Source Sans Pro Semibold</vt:lpstr>
      <vt:lpstr>Wingdings</vt:lpstr>
      <vt:lpstr>Tema de Office</vt:lpstr>
      <vt:lpstr>CONSELL COMARCAL DEL BAIX LLOBREGAT</vt:lpstr>
      <vt:lpstr>QUÈ VEUREM AVUI?</vt:lpstr>
      <vt:lpstr>CERTIFICATS DIGITALS</vt:lpstr>
      <vt:lpstr>QUINS TIPUS DE CERTIFICATS EXISTEIXEN?</vt:lpstr>
      <vt:lpstr>QUIN CERTIFICAT DE REPRESENTACIÓ  HE DE DEMANAR?</vt:lpstr>
      <vt:lpstr>LA SEU ELECTRÒNICA</vt:lpstr>
      <vt:lpstr>SERVEIS I TRÀMITS</vt:lpstr>
      <vt:lpstr>NOTIFICACIONS ELECTRÒNIQUES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AJUNTAMENT DE VILADECAVALLS</dc:title>
  <dc:creator>tictools</dc:creator>
  <cp:lastModifiedBy>Patricia Marin Marin</cp:lastModifiedBy>
  <cp:revision>33</cp:revision>
  <dcterms:created xsi:type="dcterms:W3CDTF">2020-11-08T18:25:11Z</dcterms:created>
  <dcterms:modified xsi:type="dcterms:W3CDTF">2021-11-22T10:30:04Z</dcterms:modified>
</cp:coreProperties>
</file>